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A61F-971C-78FB-ABD1-699A25FE6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24E16-4E9E-3EB3-3927-C137D44B3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E7900-7516-06AE-55CB-021445F5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35845-8172-1736-02A2-527C4C70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E0AC-D08A-E27A-2AF0-6BF3E0A7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A9B7-0FB2-1F56-B554-62849BF3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86C4D-D31F-1943-28FF-FB3AB0A33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7ADE0-0694-7B4D-C30A-8D75F81C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3BFA5-F1FA-744E-6C91-84E4EDA5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EFAA-EA0D-DB3E-EC87-2AF62F02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08603-EDD4-20DF-C691-EC9EDF0FD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A0365-B54F-C0FC-445B-F51E45FCD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A3A9-39DA-9DC1-DDFB-BC4BA257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FB0B9-161D-CDE8-2E5C-A7C56ADE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9B414-6D10-7B0B-0DCE-DF65569B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3A39-5CC4-0F42-0B12-E4B34E0A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A61-316C-353F-001E-1C4F73EE0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F4F9-F975-3593-AAEE-643C0573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7B30-1608-C49F-DF82-3ED088D6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4C8A-5731-FD63-CE0C-4F6E0B0B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50CA-47A3-1635-506E-6F2599E1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F49DE-C836-CAAF-98D8-3145BB98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19E91-A25B-AECC-5AE9-D8FC8BAF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10C41-E664-969E-7B89-FB9CB470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1C83-2122-7701-52F3-9FC05565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993F-B41C-16C7-F392-27A0C760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4137-5E63-D1AE-B864-37F11D5D2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5802B-1945-5DA9-78CB-FC47D68C2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1432-61CD-D20D-B8FB-7106EFEF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6FF21-DCF1-5F5D-CD85-1D5A799D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6F905-069F-1E45-844E-CBAEFB35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AC05-B674-1641-2C04-4544751C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3546-B1A0-157C-8D61-199CCAE2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BFDBC-539B-F10D-3946-2B4E7C53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6D3D5-6D0F-5827-E397-D085CD2DF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1C511-DCE7-D3AE-73F0-17E4DA9B7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E0952-AA53-ACEC-6723-32269F44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4E2D0-3189-BFD6-70EE-82506711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41928-C731-4795-1BBD-99A9FFE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B7D2-A499-DCEA-5B41-028B9B3A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B39B8-2690-2F2E-15A7-6A6FAFA3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9552D-4B3E-DF4F-C220-E91677B4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F7F4-953F-4FCA-ED40-E0E2AA26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2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FD692-C018-6C69-463A-1736E92F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98D82-CBC3-930B-6E80-6D20FF99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13A8F-7E83-9797-533C-B5B80AE1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FDD8-0A26-D863-661C-C3C950AA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6952-AAD0-5385-AC8F-D8B29089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476BA-F932-F0A7-C06A-57BE83193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27AAD-06E4-2411-2425-2F00415D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6258-3E13-B86A-096C-3C0FE5E8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1DBE-A386-661D-BFF7-F24F2A8B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124F-107E-3EB4-5E3C-76BC8005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149DA-8AF1-996E-3156-584AB027D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DBBC8-C060-9EF7-B3DD-65DFDC59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B247-2390-339B-14B6-5EA70C9D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CF162-09CB-332C-64B5-C58FC798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C2EB-DE0B-BB38-66E3-B27A92DD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57FD-C15E-81EC-2060-36C1CC34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ACA6-92E1-FAAB-DAFD-5EAFFD411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DA0E-A155-199D-20BD-9DA2F3F69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278C-4DB5-BE4E-9A31-A31FE0D9FBFD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712BA-8DEE-04AC-CC60-D104CAB47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A1AD-C5ED-7380-DD06-B4949F55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D397-411C-4049-A5BB-24719B12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CE3F-CB63-606A-C57E-2D5F6D3D2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5EE6E-3365-9963-2244-D6DD1E404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E582C6-0CB2-6D19-B625-9F251A83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3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ADDAB2EB-0255-3157-8F86-76BE78B7C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BE775FD-ACD0-5C0E-B5E1-EF14428D7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3</cp:revision>
  <dcterms:created xsi:type="dcterms:W3CDTF">2023-07-28T03:43:21Z</dcterms:created>
  <dcterms:modified xsi:type="dcterms:W3CDTF">2023-11-02T08:54:32Z</dcterms:modified>
</cp:coreProperties>
</file>