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9D4E-A2AC-8983-6D14-E3960361D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5E4D87-B494-C7BC-24E5-BE51FF3BD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D5357-813F-83A8-F811-4C1D31B6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57AFA-FDB7-39C0-C6F2-3EAEEF4BD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1A269-B75D-EF52-0F3E-1CD046F6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47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83BE-301C-50AE-2B8C-3420B7147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F76917-BC5B-61E2-1A20-53692241A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B0DA9-307A-C659-B9F0-1480B3C2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FF110-7769-E5F0-B02D-9691DEE3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A9D1F-13E1-EB1E-DD4C-1DCF2A44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31D13-1F00-922E-DE9C-C3AC472CE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0E2C8-5D48-C2F5-D9F7-E58EDCAAB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4FE74-46B5-DDC6-C7F9-44656B0E1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CD67F-F0B2-48F3-178A-5FD4A972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D3400-606D-7C17-30DA-A069A8AED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35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7E2FB-6C3D-4E8F-E03C-98D43126E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510EA-2B7F-D1E7-4AB0-6EF7918CE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5625B-E8BB-4EBA-A7E1-D8868944C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E49E3-442D-DEA7-23B1-D2821D43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50953-1EB5-805E-0E96-46F5B53B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0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0A85-8621-CB28-B39A-EEBE5531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DEA0-338C-F9D7-F41A-D14971580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FA48-C77D-9A09-3FCA-489AF8ABF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D90B8-F64B-6026-003D-35B181B3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99D78-AA6D-5275-774A-A0B9DDEC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8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5A41-250B-F191-FFC4-D86A78F5B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BC50D-6EFE-AD03-297E-E6E8A0563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E6705-9D40-9334-F45F-217545FD4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EF16F-5F60-A669-EB60-329FD3C4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BCA87-D139-AA36-9A4B-808758F9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7A96C-37D4-21B0-6DC4-06E142BE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66A9-C9D1-3A5A-940B-4AD247F2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A6B6E-5AEE-59EA-B193-71B6A6186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77BC1-9182-5851-9529-5E4913246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9AE8D-99A1-690E-3607-CBDC44E68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2D9F3-C18B-2442-C1B5-50E20274B6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939F33-B49D-E10C-6DB7-330A2EA2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B38458-B8F9-57A4-5A7F-84A484C3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019A61-6B31-3C1B-7538-1E1E38DB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6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6A49C-1854-ADE5-D995-2C6E9B7B4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1709C-443B-ECDB-E0AD-E7ACDB31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FA914-CB55-DCFC-96A3-2DDE3619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96EA-1D9C-C848-96DD-F9C1F699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6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7ECD27-61A3-7B60-4867-49920D0CF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6F0E8-9E60-391B-F988-B14157E1E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67734-700E-7F09-AE42-89D58B67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9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183A-7921-D14C-4E44-E804ABD8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01AE-14B2-9D75-DE89-D898A9A6D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FE321-15AD-FC91-1DC2-D5DCD0AB1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008DF-18B6-FE35-18C5-0CF84B87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33087-4F7A-3754-A793-E68276BA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5E58D-E880-E119-B295-D7CA13AA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0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7D857-EFB5-2979-C1EE-B36057EA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5CBF2B-F962-D61F-C766-6033AB557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6883D-487D-3499-3206-EB6D18F09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38710-8984-CFE2-DE1A-A4D7F7FC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1E4E3-D3DA-8C9C-A7D2-C576447B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B8009-0CB6-1A07-3FE1-31287492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632253-0488-C3BF-3D74-EDFA1A4EA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954D-5D6C-ED07-87D9-B454A8CE2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077CD-CC9A-804A-0140-280BDB9C62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7637E-7364-CE42-9B29-8B5B25D3F8A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F8928-0887-69A1-930A-232DA3CB7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FA40F-76A6-D3E6-31C0-37EC177ED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EFC48-665E-0C4C-8326-3EB09AD66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BA30-6C11-3524-8BD8-29C7E9A2AF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798409-71E9-0245-5090-59CD8938AA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cardboard with black text and bottles&#10;&#10;Description automatically generated">
            <a:extLst>
              <a:ext uri="{FF2B5EF4-FFF2-40B4-BE49-F238E27FC236}">
                <a16:creationId xmlns:a16="http://schemas.microsoft.com/office/drawing/2014/main" id="{5D084C43-1BA2-0AB3-B328-E1F49B82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8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rown cardboard with black text and bottles&#10;&#10;Description automatically generated">
            <a:extLst>
              <a:ext uri="{FF2B5EF4-FFF2-40B4-BE49-F238E27FC236}">
                <a16:creationId xmlns:a16="http://schemas.microsoft.com/office/drawing/2014/main" id="{D62AF0C4-EEFA-E920-CB8C-EE76BC534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4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rown box with a couple of bottles&#10;&#10;Description automatically generated">
            <a:extLst>
              <a:ext uri="{FF2B5EF4-FFF2-40B4-BE49-F238E27FC236}">
                <a16:creationId xmlns:a16="http://schemas.microsoft.com/office/drawing/2014/main" id="{723CC375-7453-D46B-006A-D5ED7BBB1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22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rown box with a couple of bottles&#10;&#10;Description automatically generated">
            <a:extLst>
              <a:ext uri="{FF2B5EF4-FFF2-40B4-BE49-F238E27FC236}">
                <a16:creationId xmlns:a16="http://schemas.microsoft.com/office/drawing/2014/main" id="{72EB8A53-2558-982A-9109-A8A9297C3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9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rown box with black text and bottles&#10;&#10;Description automatically generated">
            <a:extLst>
              <a:ext uri="{FF2B5EF4-FFF2-40B4-BE49-F238E27FC236}">
                <a16:creationId xmlns:a16="http://schemas.microsoft.com/office/drawing/2014/main" id="{0A0ED072-D1EE-9115-11BF-1A7F65FE7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44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3</cp:revision>
  <dcterms:created xsi:type="dcterms:W3CDTF">2023-06-29T05:33:26Z</dcterms:created>
  <dcterms:modified xsi:type="dcterms:W3CDTF">2023-11-02T08:45:09Z</dcterms:modified>
</cp:coreProperties>
</file>