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CD7E-2CE9-BE82-95AB-B78E1B017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3030A-0D2A-7A5C-808B-92F89B671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9442-A18C-8B5B-5A54-781B6A9E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A6D0-B742-5569-D288-679047E3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37AD-4FA1-9728-86B3-3DC3EA5F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6FA1-34CD-A700-FA9C-3E97BC28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CA31C-42A7-3130-1B38-A25D043CD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E617-4137-C378-1DC8-1BCB2D5D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A20F6-F276-60DD-2595-553FFAF3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0C10E-A47D-59DE-725D-2EC971FE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8BB9D-4CB9-4962-8314-C72DD9FE0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9F2BF-9498-8C87-7050-1CFD7B7FF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44C15-3E22-4DC9-65C6-A51EF713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D3262-DF51-DAD2-6BAF-39FC62A9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4E61-766E-EE1D-4E4F-F8D346D7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1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CBDB-D49E-E23C-A8CF-AB993747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5230-9C57-32B9-C918-06CDB53F4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A356-5B2C-EBAF-0D72-05D9CF4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BF6EF-D716-1F65-D3D7-65A47843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9E3D-7B0A-9A98-4909-0F8E7138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12ED-6D36-5B14-2F2C-D09D6BEC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53E00-C81F-0973-21E9-93AEFDA3A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9D34-52BD-FB3B-623F-F7E897DF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44A4-6E6E-246B-8B52-3B2D2CEF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F22-F2E0-9B3F-53AC-15EC42B6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93B0-C40B-1019-B69E-1C7EDF70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1B5D-7894-5D52-5BD6-EAECCE932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CBE40-04F2-99A6-D917-58A92A54F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3F383-7D06-2CE9-5AE0-568474FA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B86F-3EC1-896F-06E8-B1300E7B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CCA03-2791-A065-A890-BB94C771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7058-307A-E4B5-E478-C33509C4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3E06-693F-990A-A109-A669CAA44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04F27-A236-5399-BF31-6E1481190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C457F-F4EA-0AFB-DC1F-7B0C774E4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55002-46D7-38AC-7E7F-8D5E2A47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4349C-06FB-BEB9-2209-501F2C6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A3D00-7180-D475-4959-096CF2C9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49591-F822-2907-DB7F-8322754B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7C0F-19AF-5FA8-AACF-7777D8A9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1DDF8-B811-8CE3-339E-2A935E3F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C4EE5-8C9C-3337-D97A-26C4299E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E06AB-7242-E8A2-47E3-1FF0F45F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E1C65-368F-5B63-6069-E0D2FFB9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72115-587E-670A-7714-2F8AE7C4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8FB4D-EE62-C417-E0B8-EFDEE29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6CB9-F268-4978-F023-9A11434F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8507-9E02-1856-BC48-E76A79A2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CCD79-C2F8-BF7C-3686-2B10EBFC6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A6103-59DD-E18A-8E78-F7035A55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12CC1-2676-763A-F012-E7E8862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E6F49-D104-6976-ACEF-C60928F0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A277-FC2C-C9F9-C33A-324263C4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A4557-1D88-5F3F-E1F3-2F1F22D2A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26995-5B0E-3938-028C-E41C242C2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7B73-259A-F94C-7901-4F480200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AFF40-F0E7-2961-3A98-1DD8CC55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CCE9F-FE05-A9DE-9801-C0798E68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85B88-5654-A1C1-3671-9F435F70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A08E-EE59-B35D-CCF4-A54D216B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B74B4-B494-9196-64A4-25B4964E4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DA70-E4F3-214E-8AA6-14F6E298666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B345-B31E-29FE-938B-FAB51EE62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D195B-2411-3BEA-65FA-AA862E7C5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E8A0-4C44-4143-82BB-DEABF70A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5EA1-EEE5-2172-B6CF-216BE5B6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own cardboard with a few bottles and text&#10;&#10;Description automatically generated with medium confidence">
            <a:extLst>
              <a:ext uri="{FF2B5EF4-FFF2-40B4-BE49-F238E27FC236}">
                <a16:creationId xmlns:a16="http://schemas.microsoft.com/office/drawing/2014/main" id="{8DFB49C6-93A7-AE8E-0DA4-BBF61C12B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9597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81F9-5C3C-F35E-B6B6-52C12D5FE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617CE-D0E8-BF62-CA0F-F6BD43240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rown cardboard with black text and bottles&#10;&#10;Description automatically generated">
            <a:extLst>
              <a:ext uri="{FF2B5EF4-FFF2-40B4-BE49-F238E27FC236}">
                <a16:creationId xmlns:a16="http://schemas.microsoft.com/office/drawing/2014/main" id="{789D4B24-0AD5-0BE1-62E3-F05EDB4A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3</cp:revision>
  <dcterms:created xsi:type="dcterms:W3CDTF">2023-06-29T06:07:17Z</dcterms:created>
  <dcterms:modified xsi:type="dcterms:W3CDTF">2023-11-02T08:43:18Z</dcterms:modified>
</cp:coreProperties>
</file>