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5027-A0AE-52FE-1EB3-83EF1D45E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E1351-4279-A549-3469-AAE3F11AA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6C993-C031-2443-2051-C0201D6B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F94-8675-4F44-BB98-D1217E1A3F13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37F0-BB48-92F1-7F8F-A1A48692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55521-3719-B841-0577-6AB94B65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3F2C-FC7A-DB49-A0E9-56D28B1CA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C282-130F-CEB9-D3BA-808EDE32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17D69-09BB-494B-3778-E60B1FF36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8946C-A449-AAF4-B81A-32FA5A0E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F94-8675-4F44-BB98-D1217E1A3F13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28468-0F7B-2500-FCD2-D80E1955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3F7ED-7EAC-B81A-D0F6-B6E5ADFB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3F2C-FC7A-DB49-A0E9-56D28B1CA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3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864D3C-B465-6635-8BE1-5A614362E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74455-773A-11F1-BA02-A4031A9D4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A3C3-E7A4-9748-9B9D-5BC1897C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F94-8675-4F44-BB98-D1217E1A3F13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8B80F-EDA3-B11F-51C7-B2350915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A4998-DA68-D2E1-8228-AB13F862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3F2C-FC7A-DB49-A0E9-56D28B1CA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1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08F7-1E70-C60A-9C2D-65F03C9D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143FA-6AAE-2DA8-578F-12EAD4B50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C8F2C-5D9A-8FEE-E9B9-17930C0B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F94-8675-4F44-BB98-D1217E1A3F13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521FB-AED5-77E2-6A99-2E27AC92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F458A-41C9-1401-9603-985E59AD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3F2C-FC7A-DB49-A0E9-56D28B1CA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8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BE40-4E8B-EACB-3668-8C9D0B97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AFA4E-0499-7FBA-4552-3322F4EBE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9CF9E-A9F6-3280-214A-DF8B66C3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F94-8675-4F44-BB98-D1217E1A3F13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D0AD8-FD65-9C9C-B47E-48D66983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CD373-0B5A-2572-C7F1-E70B26E2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3F2C-FC7A-DB49-A0E9-56D28B1CA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2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2FA2-2A7A-3259-1F68-754F3A27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0E88A-ADE0-157E-2BA4-7FA0977B0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E3BF6-CCA2-B5FA-71A7-632CF273C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4648E-46ED-7EF4-2BCA-E017F929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F94-8675-4F44-BB98-D1217E1A3F13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D877D-654D-AE9F-AF97-9D5F2646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29135-E7E0-E918-2F8A-B910A3E7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3F2C-FC7A-DB49-A0E9-56D28B1CA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3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F384-7936-26A1-5865-34AE249E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72792-9768-0286-401F-24FCDF17B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E28A9-5948-1C6E-6D01-35988808B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70CC40-FF67-FDB5-7D39-FFD77CD3D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868D0-49A0-FFAB-28F5-3748078D8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97CA1-7BCE-7B27-4F57-909ED88E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F94-8675-4F44-BB98-D1217E1A3F13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3E1BF-9F15-209E-7427-7705183F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F6DBD-92A3-65BA-053D-D24BCE44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3F2C-FC7A-DB49-A0E9-56D28B1CA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EC87-58F0-22B9-A0E7-7BA3C99E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9DFE4-4044-677B-1898-2CB4BE7D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F94-8675-4F44-BB98-D1217E1A3F13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C45AF-FC89-E0BA-8B08-43E0AB594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A9191-DEC1-64CB-6DBB-80052AB7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3F2C-FC7A-DB49-A0E9-56D28B1CA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BFB7F-B42C-B9E4-8A85-2459D4242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F94-8675-4F44-BB98-D1217E1A3F13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CC770-EF69-86CA-91EC-40559186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626DC-FE02-9995-BB1C-20FAD1C4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3F2C-FC7A-DB49-A0E9-56D28B1CA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6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240D-D954-66D0-694E-6C610287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59CCC-6FD3-9B24-6944-8C7B6F9C0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2A4A5-4D8B-A61B-F8EE-78A74CB61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A8A47-E50F-30CF-5B55-1680227A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F94-8675-4F44-BB98-D1217E1A3F13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71847-088F-6CBA-DF68-9BC57C855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C20A9-4A32-6B85-8544-1B66A529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3F2C-FC7A-DB49-A0E9-56D28B1CA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9BBD-0DDF-867C-F14C-614494CD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CDACB-F59D-0432-E10E-BAA0B69E5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9556B-53FF-491B-7F7B-351FAD922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A6BEC-14F1-8300-24E2-8F9BB608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6F94-8675-4F44-BB98-D1217E1A3F13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41478-23FC-51E5-FBF5-7FF775A8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A2D92-8FF1-8375-0155-BB3724D2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3F2C-FC7A-DB49-A0E9-56D28B1CA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64720-2DD3-D4A3-3E26-AA8F65EB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15AAD-3254-68A6-3C0A-39CB74248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5A448-41C6-6C67-A321-5EA22BCB6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16F94-8675-4F44-BB98-D1217E1A3F13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6B7A4-DE83-80B8-6C0F-87827DF49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A314A-7A6A-E9E4-D89F-25F5EE477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73F2C-FC7A-DB49-A0E9-56D28B1CA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64CD-8EFE-D4E4-19A8-AADC6C09B7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06184-C6F8-07CD-194A-46895716D9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music album&#10;&#10;Description automatically generated">
            <a:extLst>
              <a:ext uri="{FF2B5EF4-FFF2-40B4-BE49-F238E27FC236}">
                <a16:creationId xmlns:a16="http://schemas.microsoft.com/office/drawing/2014/main" id="{D7DBD5B4-7E2C-91F5-2725-AD56FF770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0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background with purple and blue text&#10;&#10;Description automatically generated">
            <a:extLst>
              <a:ext uri="{FF2B5EF4-FFF2-40B4-BE49-F238E27FC236}">
                <a16:creationId xmlns:a16="http://schemas.microsoft.com/office/drawing/2014/main" id="{16D360E9-7DA5-0AFB-905F-99926D0BF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7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music album&#10;&#10;Description automatically generated">
            <a:extLst>
              <a:ext uri="{FF2B5EF4-FFF2-40B4-BE49-F238E27FC236}">
                <a16:creationId xmlns:a16="http://schemas.microsoft.com/office/drawing/2014/main" id="{37E76488-5693-BB9C-C758-DF6212B5D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E9F0F99E-7B12-9FFA-F541-33F380A0C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3</cp:revision>
  <dcterms:created xsi:type="dcterms:W3CDTF">2023-06-21T09:40:51Z</dcterms:created>
  <dcterms:modified xsi:type="dcterms:W3CDTF">2023-11-02T09:18:26Z</dcterms:modified>
</cp:coreProperties>
</file>