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CE8B-8E2F-5968-FE36-51F1433E2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6F972-AA2B-A5E5-1EB7-6276CF136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5469D-3CC3-DD11-894E-85DCBB19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7F100-F3A0-9A5F-BAE9-B675D70C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7DE88-6BF0-B339-F88D-3EAF751A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7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D305A-3B8C-18E6-3C2E-43E283DC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14DF95-D47A-0A1F-88E1-A30054898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DD556-7DC1-1185-750E-CE4913DC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1C0FB-D120-600D-0FFB-33570D08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1F1F-9739-37E7-1C1A-4FD69F48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0C7352-3F4B-8A4D-687B-915BE78CC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8DA09-4085-5412-B414-9C0915676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A2158-C7F8-5F29-FEF7-2DE53386E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731BB-4C97-DC19-758A-34020C681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A3D4A-E3AC-AC3B-6861-6FE01464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2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02D5-272C-15BC-2872-363E223A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07B2C-D8F3-7035-AF46-50634D85C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CC25B-7B19-8365-BEC5-ED4CD9656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4DD44-3A03-67C8-3E26-015F568B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4A9C0-6429-45E8-4DB6-2CC8AFA6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4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DE62-07D4-4B61-0AD1-43C6FA41F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4BD44-8DFB-E5EF-512E-6AB3C347D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82F84-CF72-8C8A-824F-1B65F72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EA29B-1719-F0E0-B3E5-0CE95599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ECB0-C6FF-FB80-E5E4-A662C3D7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9A51C-5F43-760C-D23B-F5329823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50511-2D2F-E1F8-5579-9D5C01C95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16C1E-D5FE-D096-3C7F-B50D79958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063CF-CBD1-4801-77CB-42D0EC93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9E032-533B-E2CD-5F67-CEAED0B3A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5C389-451D-0A91-177C-2B36D499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2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1D7F-890B-F24D-14A7-97049759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C9DB8-7B5D-62A5-0996-0A45E846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6B41A-2CBA-4D20-94FD-4D938A0D8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0D067-EEB3-0222-C1F8-FCFCC3459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9E46D-DFBB-99D6-0F2B-41F507C38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907359-600C-AD8A-9466-A225C96B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A6619-FF18-2FEB-3B23-9A865FAF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36994B-1728-D31B-A825-0D7888C4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6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26319-3471-9900-ACB6-B78DB781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BB230-1EAD-126A-C99B-F7691B252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6D6B2-CB9D-29BA-1CD6-EB50AA973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23A87-3F5C-5E4E-1511-9F8875B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61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F6C2C-76A4-A283-FDF1-1D845F1C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5256A-6329-77B4-142D-2756E67C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76828-3213-A5F3-0E02-3675E77C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5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9F090-6EBE-304F-6401-294CDDC2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E0224-9A02-ACD5-B6BD-4084846B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6FC81-E6D1-1AD4-DF9B-C612DB548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56603-BFC3-91EA-C033-179914FA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6A0F1-4459-0241-CFAF-C49853641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FE7EB-A220-1855-B521-A26046972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0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8882A-3494-323F-090B-DA2DF833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A3B22-16E3-F780-39B4-AD2886BCF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5C6F0-558D-7146-EB42-54C9D5283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58FF9-E5EA-EB59-3FA6-5B2CD9D0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3640A-BE79-A316-399C-EE94BDC8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A4FD2-B95F-BA88-05B7-F564738F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3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46F2F-49E9-8383-ACFF-8EAC46E6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D8F30-2EF8-DBA6-D832-F8EBC686E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9D338-E9FB-CD6D-852A-01D20EA78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70944-E16B-9D4E-BFA7-06B16D577625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6F0A8-A7AD-6EB0-EEA6-5C176D6FC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97026-EEED-DB7D-5750-6963CF844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F0DCE-1DFC-6240-ABDB-9E2FEAB67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2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A1CE-55AA-1F3D-4CD3-A4F550320E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1D0E7-ED8F-37C7-F943-E545D66F2F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music album&#10;&#10;Description automatically generated">
            <a:extLst>
              <a:ext uri="{FF2B5EF4-FFF2-40B4-BE49-F238E27FC236}">
                <a16:creationId xmlns:a16="http://schemas.microsoft.com/office/drawing/2014/main" id="{C87B6EAA-A397-A6B9-B4E5-F0E33F1FE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0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6BE0DE94-B270-1B82-0877-0F2E7ED10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24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258EB239-49C0-8908-ED9B-7CBF35FF6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96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D6683C3C-280D-4F45-DDEC-DCAE94B19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07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D757DF68-0C38-14CA-70B5-03102C5F2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388DA4A5-CF04-4FF6-F44D-BC2EBF07D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04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3</cp:revision>
  <dcterms:created xsi:type="dcterms:W3CDTF">2023-06-27T07:51:44Z</dcterms:created>
  <dcterms:modified xsi:type="dcterms:W3CDTF">2023-11-02T09:21:21Z</dcterms:modified>
</cp:coreProperties>
</file>