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8"/>
  </p:normalViewPr>
  <p:slideViewPr>
    <p:cSldViewPr snapToGrid="0">
      <p:cViewPr varScale="1">
        <p:scale>
          <a:sx n="90" d="100"/>
          <a:sy n="90" d="100"/>
        </p:scale>
        <p:origin x="232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73A4F-C30C-7C13-0BD4-9EA15502C2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5786D6-788B-0E90-A162-93A9B6390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0A9B2B-7E25-73AD-DCA2-4DAF9FA23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2E035-7224-3A43-B646-00ABF71ADD3E}" type="datetimeFigureOut">
              <a:rPr lang="en-US" smtClean="0"/>
              <a:t>11/2/23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FE77E8-71DF-E6A4-B45C-FB5897A32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A660E-18A3-B158-691F-18BF32DE5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DD177-F48B-9D47-972E-91AF67AF7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646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EB87E-E783-201B-0B26-25E181C68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17AA13-815A-980E-30DA-EDA9FF37C7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B75E5F-CF50-A276-FDEE-6F37D5D2E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2E035-7224-3A43-B646-00ABF71ADD3E}" type="datetimeFigureOut">
              <a:rPr lang="en-US" smtClean="0"/>
              <a:t>11/2/23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853BB5-DFEB-86EC-6BB2-FDFA5A591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413C23-AC71-5999-CA62-9AC41B02C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DD177-F48B-9D47-972E-91AF67AF7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696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94C30F-DDA5-8FAE-BC9E-10D718293F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64E418-8B01-6DB3-4329-A098BE430E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15AC3A-8476-4E5A-C283-76E785B75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2E035-7224-3A43-B646-00ABF71ADD3E}" type="datetimeFigureOut">
              <a:rPr lang="en-US" smtClean="0"/>
              <a:t>11/2/23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2872ED-8F4E-E00A-4E2B-FF1165FEA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5634FD-127E-49FE-9FB8-0C8E6A0C0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DD177-F48B-9D47-972E-91AF67AF7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078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C06E7-AE59-F8D4-0DE1-5A128D761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69CC6-4BE0-965C-6FB6-185A1AC945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1DFFC0-2B82-CA9F-08F4-7AEE40D85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2E035-7224-3A43-B646-00ABF71ADD3E}" type="datetimeFigureOut">
              <a:rPr lang="en-US" smtClean="0"/>
              <a:t>11/2/23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2207D1-B2C2-4DA6-9848-556D3FAD7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8A8D5A-1AA5-C88C-5EAD-FCFF64B09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DD177-F48B-9D47-972E-91AF67AF7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515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13D53-48FC-FA6E-0F6B-B0382A019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3ECBAB-28D1-0236-263E-94301887B2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2825A3-8C05-597E-57E6-9FA275673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2E035-7224-3A43-B646-00ABF71ADD3E}" type="datetimeFigureOut">
              <a:rPr lang="en-US" smtClean="0"/>
              <a:t>11/2/23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46241-D4A4-6D7D-ACA8-29B629B18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917941-31E0-EEA9-607C-63BDCE49D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DD177-F48B-9D47-972E-91AF67AF7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888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2F033-4315-2903-B938-B2997DDFD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0F75E-2B0C-E2A6-C21B-DDB80FA1B5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284AC4-A75F-E059-A753-D73FBA9F5C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A50665-DC15-FA55-D2C1-3477721A7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2E035-7224-3A43-B646-00ABF71ADD3E}" type="datetimeFigureOut">
              <a:rPr lang="en-US" smtClean="0"/>
              <a:t>11/2/23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A59EA1-E7ED-D3A4-C273-198AC3494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607B62-C622-AE65-235C-22F03A6C3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DD177-F48B-9D47-972E-91AF67AF7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5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69B7E-0C6A-8771-5D2C-7FBB78427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96AFEF-3931-FC57-40BC-0A57C23360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37868F-2A7F-EE9D-20F7-77B8BACF6E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38561D-249A-AB40-5180-2071908E72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645D89-5A8E-5F96-C3FD-94491ED657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29B6BF-86AB-7F11-E339-B97A2E38A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2E035-7224-3A43-B646-00ABF71ADD3E}" type="datetimeFigureOut">
              <a:rPr lang="en-US" smtClean="0"/>
              <a:t>11/2/23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B09ED7-6877-1986-BADF-86A470D43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42C628-99DC-D6F7-CE6E-3212230D0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DD177-F48B-9D47-972E-91AF67AF7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153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3D67A-BEFA-F710-B2E7-8C3DF2488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4FE742-37DA-91E9-BF52-1AECBC4CA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2E035-7224-3A43-B646-00ABF71ADD3E}" type="datetimeFigureOut">
              <a:rPr lang="en-US" smtClean="0"/>
              <a:t>11/2/23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150F7-876E-9381-2DC2-B1AA87982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87B7A5-80E2-7F22-539A-5FB4CEF23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DD177-F48B-9D47-972E-91AF67AF7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282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C02256-FCA9-3270-5C80-2DF619BC6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2E035-7224-3A43-B646-00ABF71ADD3E}" type="datetimeFigureOut">
              <a:rPr lang="en-US" smtClean="0"/>
              <a:t>11/2/23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6043E4-7737-6A7E-1126-88954FF48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6AC6BC-0AAE-FB4A-595A-C5F555AD5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DD177-F48B-9D47-972E-91AF67AF7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127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9C5B1-1659-BC8C-53C0-2828FD8BA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66FE8-95B2-3F1A-104B-402A8BA44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B46CDF-7FFA-5C78-1FCA-FACEAE0817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52B093-3AC2-F8A1-F48B-3CA901BE2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2E035-7224-3A43-B646-00ABF71ADD3E}" type="datetimeFigureOut">
              <a:rPr lang="en-US" smtClean="0"/>
              <a:t>11/2/23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226AD7-FAC8-2E96-067D-4B8C662F1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A397A2-088F-D07C-4717-E1C3D632B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DD177-F48B-9D47-972E-91AF67AF7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1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5542A-ED90-3061-D7B3-820FF2A85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5F3F67-4709-50C8-1B65-239964F715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962388-E18B-7E05-5A46-9BD211C105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E44F4F-51AB-B007-4C44-D9CA02927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2E035-7224-3A43-B646-00ABF71ADD3E}" type="datetimeFigureOut">
              <a:rPr lang="en-US" smtClean="0"/>
              <a:t>11/2/23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63DDFF-D3B3-4F6C-B5A0-F4E9C527E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D5F00E-71ED-2D25-36CD-E26BE2C89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DD177-F48B-9D47-972E-91AF67AF7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673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6065A3-FC62-546B-6835-796D133B9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E14D64-12FC-9E38-0B56-A125DB361F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5D9B6-F975-2D73-37D9-7782F6F4B7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2E035-7224-3A43-B646-00ABF71ADD3E}" type="datetimeFigureOut">
              <a:rPr lang="en-US" smtClean="0"/>
              <a:t>11/2/23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16790A-3A03-D43D-DCDE-B410F9F8B8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4533B7-4B23-6B76-2765-9B5F5A8FB4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DD177-F48B-9D47-972E-91AF67AF7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786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36307-2238-E58E-414C-C61EE6C2AA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34D2A2-676C-FC1F-BD43-9EAC8BE90E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ross in the water&#10;&#10;Description automatically generated">
            <a:extLst>
              <a:ext uri="{FF2B5EF4-FFF2-40B4-BE49-F238E27FC236}">
                <a16:creationId xmlns:a16="http://schemas.microsoft.com/office/drawing/2014/main" id="{552BD42E-0EF5-A6B0-9508-7383C625C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091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ross in the water&#10;&#10;Description automatically generated">
            <a:extLst>
              <a:ext uri="{FF2B5EF4-FFF2-40B4-BE49-F238E27FC236}">
                <a16:creationId xmlns:a16="http://schemas.microsoft.com/office/drawing/2014/main" id="{EFC7253B-113F-CD33-8385-700F9BA3EA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771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ross in the water&#10;&#10;Description automatically generated">
            <a:extLst>
              <a:ext uri="{FF2B5EF4-FFF2-40B4-BE49-F238E27FC236}">
                <a16:creationId xmlns:a16="http://schemas.microsoft.com/office/drawing/2014/main" id="{AD03E457-6810-A98E-DB6B-8FC8A34ADB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40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ross in the water&#10;&#10;Description automatically generated">
            <a:extLst>
              <a:ext uri="{FF2B5EF4-FFF2-40B4-BE49-F238E27FC236}">
                <a16:creationId xmlns:a16="http://schemas.microsoft.com/office/drawing/2014/main" id="{22841E39-C5FB-E227-C779-6183E4694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4109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Widescreen</PresentationFormat>
  <Paragraphs>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Nok Yan Kwan</dc:creator>
  <cp:lastModifiedBy>Nok Yan Kwan</cp:lastModifiedBy>
  <cp:revision>3</cp:revision>
  <dcterms:created xsi:type="dcterms:W3CDTF">2023-07-28T06:08:22Z</dcterms:created>
  <dcterms:modified xsi:type="dcterms:W3CDTF">2023-11-02T08:52:35Z</dcterms:modified>
</cp:coreProperties>
</file>