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90" d="100"/>
          <a:sy n="90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FC4A-151B-4DAD-BFDF-37A580860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3DC04A-2B41-79A7-3B29-4A2FDE6D4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EA1F0-B093-43B4-FF08-5A5EE09FF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63C5-0B5F-BC44-B294-7AD96D848293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DC2B7-4AB5-9FB4-92B3-C1CE0B57D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09224-EBFC-49D0-2F1A-1B86AE250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C7A8-F15D-4641-8644-03C9870F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3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9E4B-F640-AD3B-29D0-197149738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C33E80-AA3B-4FC2-BDB4-B31C9C0CC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6465E-5C05-899A-EE0E-355C2D00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63C5-0B5F-BC44-B294-7AD96D848293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D3F6E-D9B5-9D40-1CE1-93497E95C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DC141-FE88-46AE-7C1F-4BAC325E5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C7A8-F15D-4641-8644-03C9870F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76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76F0FB-C350-CCE6-E077-60424DF2D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FA9AB3-3398-BA82-6A9C-5DC889CB5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B6ACB-F18C-0CA0-0AE4-FF1426DD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63C5-0B5F-BC44-B294-7AD96D848293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FEC1A-18EB-7414-223C-336DC91DE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97890-A256-B31E-827D-8E3B600F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C7A8-F15D-4641-8644-03C9870F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8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8DE8-4DD6-A305-EBA6-B384ECE4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250D0-F084-76D3-0BC2-8DAEED322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D2817-3A28-23AB-06C5-3A47CA9F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63C5-0B5F-BC44-B294-7AD96D848293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518E3-CBC5-CC2B-1B49-EB2E673E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31DAC-0B80-7AB7-DF65-CD401089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C7A8-F15D-4641-8644-03C9870F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49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B661F-39C6-D6F9-E418-439757B4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62526-DB33-32AD-FE83-1CA6A209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F8B16-FFB8-4C18-076C-3564C531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63C5-0B5F-BC44-B294-7AD96D848293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AED7E-A424-CF82-21DC-7B48FF1C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795CE-AF14-531F-5ED0-891B66D77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C7A8-F15D-4641-8644-03C9870F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2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6AC59-7BF5-EDFD-C002-C4A0EEBD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5F24D-1FB3-B7BE-2C25-541D3A05D0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2B9B4-47E2-8872-D506-0796ADFCA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93870-E1EB-60B3-01F0-385D7107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63C5-0B5F-BC44-B294-7AD96D848293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E03ED-B284-404B-B0BC-55A2DC72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FDA8C-585D-C600-BBDF-CCE61BBF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C7A8-F15D-4641-8644-03C9870F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41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5323-8651-0905-F76E-69D064F8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6C73B-4C74-987C-6079-7958B7AFB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E25AC-FE69-58A0-264C-04C6816CE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069DDB-A95B-1A5E-79D8-D825F7ACE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BD29A0-E8D4-71BF-08FB-E66A8A46A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C17E5-24DE-DEB1-6F42-B17B613B5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63C5-0B5F-BC44-B294-7AD96D848293}" type="datetimeFigureOut">
              <a:rPr lang="en-US" smtClean="0"/>
              <a:t>11/2/23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28F4EC-4A8B-95D4-4ECE-D419713EA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1FFB6-A8B1-D8F6-E909-9C2D13CD6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C7A8-F15D-4641-8644-03C9870F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46E78-936E-4AE7-9B0C-75417FCF0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6BED7-06F7-DF26-B94C-0248C3F0C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63C5-0B5F-BC44-B294-7AD96D848293}" type="datetimeFigureOut">
              <a:rPr lang="en-US" smtClean="0"/>
              <a:t>11/2/23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324C6-F1AE-2652-5E88-4D2E5D03D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83806A-9804-435C-7CA7-4C0FDAECF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C7A8-F15D-4641-8644-03C9870F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9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1A1CC3-CD69-BB87-B35B-CEC4A4CFE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63C5-0B5F-BC44-B294-7AD96D848293}" type="datetimeFigureOut">
              <a:rPr lang="en-US" smtClean="0"/>
              <a:t>11/2/23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47DE05-85DD-86C3-F241-AFD71794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6F12E9-49CA-8F18-1092-24DBF8A88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C7A8-F15D-4641-8644-03C9870F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44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7A06C-866A-BD28-F977-3A7EF2438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CEF28-82EE-7CBC-9F8B-A412CA639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B5156-3B94-C6D8-DFFF-2A3738052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A48CE-4262-7B4B-75CF-1DFBB3200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63C5-0B5F-BC44-B294-7AD96D848293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2E809-3A94-D24F-1961-CEBFDBA1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E37431-2A3F-A252-BC9B-3E56027C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C7A8-F15D-4641-8644-03C9870F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8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3FADD-B515-D5D6-9227-9A102E0A0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2B1166-197C-6EF6-4EA7-270F8FA7E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FC7477-AD5A-ED02-23DC-F96083FF7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ADAF0-5DF8-5604-4381-8D68146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63C5-0B5F-BC44-B294-7AD96D848293}" type="datetimeFigureOut">
              <a:rPr lang="en-US" smtClean="0"/>
              <a:t>11/2/23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10676-DC17-82C6-3B69-22DF24714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526B7-9EFB-23D0-1DF7-6A4F5F3D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C7A8-F15D-4641-8644-03C9870F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0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F67DC1-D2C6-1ECD-D86C-B5CCAF4F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F38BAD-578F-9ECE-13F1-01EE0002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7C3E4B-4C62-C177-6075-49189B3E3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263C5-0B5F-BC44-B294-7AD96D848293}" type="datetimeFigureOut">
              <a:rPr lang="en-US" smtClean="0"/>
              <a:t>11/2/23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106D1-7C43-D1A0-372B-8715A0CFB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A791F-6537-CB92-2F7D-6A90C4DF4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3C7A8-F15D-4641-8644-03C9870FA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14E38-5D9C-F73C-000E-C630EA3E10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214D50-FB79-A234-AEFD-C3E8C4464D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ross in the water&#10;&#10;Description automatically generated">
            <a:extLst>
              <a:ext uri="{FF2B5EF4-FFF2-40B4-BE49-F238E27FC236}">
                <a16:creationId xmlns:a16="http://schemas.microsoft.com/office/drawing/2014/main" id="{8E0608A7-1EEB-8D05-23AE-A78A94C38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D26788C7-D44E-5C70-3190-1B85F8C0D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16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5F6126A4-0382-48E8-C3CD-BC5728DBD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79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ross in the water&#10;&#10;Description automatically generated">
            <a:extLst>
              <a:ext uri="{FF2B5EF4-FFF2-40B4-BE49-F238E27FC236}">
                <a16:creationId xmlns:a16="http://schemas.microsoft.com/office/drawing/2014/main" id="{99BA6F20-18FD-E4B4-590D-EFD032795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109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3</cp:revision>
  <dcterms:created xsi:type="dcterms:W3CDTF">2023-09-05T02:24:07Z</dcterms:created>
  <dcterms:modified xsi:type="dcterms:W3CDTF">2023-11-02T08:48:11Z</dcterms:modified>
</cp:coreProperties>
</file>