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32.png" descr="3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33.png" descr="3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34.png" descr="34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6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35.png" descr="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36.png" descr="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ouble-click to edi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3d《原是為我》All For My Sake.png" descr="3d《原是為我》All For My Sak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9d《作在你身上》Do It To You.png" descr="9d《作在你身上》Do It To You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19d《上帝總不撇下我》God will never forsake me.png" descr="19d《上帝總不撇下我》God will never forsake m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30《復活的盼望》Resurrection Brings Hope.png" descr="30《復活的盼望》Resurrection Brings Hop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37.png" descr="37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