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351"/>
    <p:restoredTop sz="94656"/>
  </p:normalViewPr>
  <p:slideViewPr>
    <p:cSldViewPr snapToGrid="0">
      <p:cViewPr varScale="1">
        <p:scale>
          <a:sx n="100" d="100"/>
          <a:sy n="100" d="100"/>
        </p:scale>
        <p:origin x="108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0A65A-4DEC-BA65-AF43-EBF1B21CCA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3A6942-7D52-951B-F4A5-51FA27771E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F52F7-1A9B-D8C1-461D-088E587FF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C2BE4-10DA-6045-97F0-8F239CEDB0FE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3B846-8C16-08ED-0A18-C628760B1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95EF8-01DD-CFB6-36F1-535ED9217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6A20-A845-9E49-8F14-60F38631F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30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720D7-DB21-1414-DEE4-952D35B27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F95D77-51A1-B0A7-D0C7-FCFA191080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BC005-E5AD-6971-57AD-80400511E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C2BE4-10DA-6045-97F0-8F239CEDB0FE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DFC45-1AFD-9A63-9A3E-89F2AD886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44354-D8C7-9ACD-D4D4-C1C46AAB5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6A20-A845-9E49-8F14-60F38631F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00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2BC9C0-116B-0FEC-8305-94A9DED5D9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98CA03-E649-8C63-A7EA-1110464530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1936B-8F31-7978-B7F0-5C70FF165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C2BE4-10DA-6045-97F0-8F239CEDB0FE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8B3242-31D2-CCA2-F731-1DF8EB7D0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14AAE-8AC6-F052-66AE-AA48EEA4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6A20-A845-9E49-8F14-60F38631F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572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71D1D-1B97-C2B2-1398-A7C4489CE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BA2AE-666D-362E-39D1-8EB386DC7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C827-C770-46DE-BA4C-6129EC8C8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C2BE4-10DA-6045-97F0-8F239CEDB0FE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B8FF8-A6FE-BA9F-FC7C-3C55532B1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9AE2C-BAD6-A63D-3682-EA3B49AA7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6A20-A845-9E49-8F14-60F38631F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633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D9AA7-C7F7-22E8-1A3C-1B7EEA4A2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7D8178-CFB2-ECBA-2FBA-7D47A36F9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641B4E-947A-52CF-41EB-D07609427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C2BE4-10DA-6045-97F0-8F239CEDB0FE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C7D92-6888-E3A2-39E3-FD22C47D0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D7272-3F75-CCCA-17D3-8CC4B907F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6A20-A845-9E49-8F14-60F38631F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067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CFE28-FB29-8BF1-F7BF-D73FE8909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F82CA-A993-8B37-A413-BC467299BF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22F8F3-0ABB-3D13-69B9-610C09E0D8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7D7FDD-D9C0-C66B-5095-BE6CD1F17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C2BE4-10DA-6045-97F0-8F239CEDB0FE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035B5E-C612-4A5A-87E1-52C011333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FE6D07-49B4-96A5-8A5A-3447D5D61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6A20-A845-9E49-8F14-60F38631F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353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A3150-3242-9357-C3B9-3D16199D7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B40B30-8BF3-EC42-3D04-6B39F2460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C38877-A8A1-72A8-64BC-D11B0CCFB5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59F299-4681-3263-7CA6-AE6F4516E7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F7B721-7E14-B1ED-CB68-D6877751E1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728AAB-99C3-0E32-633D-2A5D3CDF2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C2BE4-10DA-6045-97F0-8F239CEDB0FE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EFBEB1-D707-C61F-2508-3FFEB781E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130712-3A87-CAD6-3300-B48AA6DBD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6A20-A845-9E49-8F14-60F38631F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699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6F838-6514-79FE-9A9A-87389649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AF097F-4167-72E5-000E-1C9E17211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C2BE4-10DA-6045-97F0-8F239CEDB0FE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028E22-56F9-B014-95D3-44C09510E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45011D-A08B-B1E1-4C73-946324A02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6A20-A845-9E49-8F14-60F38631F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48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4E800E-6FAF-B15F-50CD-9B5EA2F12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C2BE4-10DA-6045-97F0-8F239CEDB0FE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E8638D-A6C3-7BB3-B5EB-6AF1778D4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A5A644-30EA-FC76-86BF-E4513D773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6A20-A845-9E49-8F14-60F38631F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658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0D6E4-685E-C793-24C1-CDB9514C1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744BD-D4ED-B65F-AD8F-2600BF81F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8E6496-FA82-9808-50FD-1F912A4CA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972A61-08DD-7C86-1B24-E4F2DECFE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C2BE4-10DA-6045-97F0-8F239CEDB0FE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A64421-2159-E50F-2B9A-180538753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7921D2-69F7-493E-4DBF-3AC0D6665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6A20-A845-9E49-8F14-60F38631F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41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A1892-9FB7-894E-3693-D39AEB675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443416-1197-C01C-42C7-9C9BCADDA1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938017-7A50-E796-EF13-4FBDC550B5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27AA84-2C6B-829F-A38F-DB7A8CA10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C2BE4-10DA-6045-97F0-8F239CEDB0FE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35865-B9FD-5FDA-67EC-D8A3AFB7E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E24E7-4C68-B828-0463-B30B2769F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C6A20-A845-9E49-8F14-60F38631F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211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5C917E-32C3-A1F9-4441-375279340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C1A33-14ED-4975-699F-0252FD279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CCD6F-40FB-1C30-B0D6-25FB593D54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C2BE4-10DA-6045-97F0-8F239CEDB0FE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06AAB-E08D-5C67-38C1-7BB5C841DC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4C6AE-FAE6-3E0D-B60E-F2935A044F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C6A20-A845-9E49-8F14-60F38631F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3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88103-352B-3BC0-7B4F-6FAB2537AA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586740-4734-3C26-E6C7-D0F2C9BDD7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214F3BB6-5740-EF95-F248-87B680E11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002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094C9-FBE8-D41F-1C95-0D30413B1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78D1ED70-B6E1-1364-1F5E-5BCFA6E791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99746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D540A-6FD5-176C-DF9D-5DEBA96F9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 with medium confidence">
            <a:extLst>
              <a:ext uri="{FF2B5EF4-FFF2-40B4-BE49-F238E27FC236}">
                <a16:creationId xmlns:a16="http://schemas.microsoft.com/office/drawing/2014/main" id="{E4C715A3-BD14-92CD-05B0-FE65780D9F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27827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CB785-CD17-04B1-C45D-9A98491DD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 with medium confidence">
            <a:extLst>
              <a:ext uri="{FF2B5EF4-FFF2-40B4-BE49-F238E27FC236}">
                <a16:creationId xmlns:a16="http://schemas.microsoft.com/office/drawing/2014/main" id="{D3525ACD-08A7-EFB0-0F1D-0F5C3BBBCA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87403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Map&#10;&#10;Description automatically generated with medium confidence">
            <a:extLst>
              <a:ext uri="{FF2B5EF4-FFF2-40B4-BE49-F238E27FC236}">
                <a16:creationId xmlns:a16="http://schemas.microsoft.com/office/drawing/2014/main" id="{2452A033-3F74-0DA1-33EA-5776092039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71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33BDE69-F567-4ECF-9DF2-E95AD5949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8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Map&#10;&#10;Description automatically generated with medium confidence">
            <a:extLst>
              <a:ext uri="{FF2B5EF4-FFF2-40B4-BE49-F238E27FC236}">
                <a16:creationId xmlns:a16="http://schemas.microsoft.com/office/drawing/2014/main" id="{71CB220A-1283-7793-3C21-8DFF1A5D26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727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9EA65A00-5F29-1658-94D7-23C4C38719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253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Office PowerPoint</Application>
  <PresentationFormat>寬螢幕</PresentationFormat>
  <Paragraphs>0</Paragraphs>
  <Slides>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Nok Yan Kwan</dc:creator>
  <cp:lastModifiedBy>Grace Amazing</cp:lastModifiedBy>
  <cp:revision>3</cp:revision>
  <dcterms:created xsi:type="dcterms:W3CDTF">2023-04-14T03:32:16Z</dcterms:created>
  <dcterms:modified xsi:type="dcterms:W3CDTF">2024-07-02T02:31:41Z</dcterms:modified>
</cp:coreProperties>
</file>